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3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11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5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39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43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92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4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54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887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9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365125"/>
            <a:ext cx="10515600" cy="2616200"/>
          </a:xfrm>
        </p:spPr>
        <p:txBody>
          <a:bodyPr>
            <a:normAutofit/>
          </a:bodyPr>
          <a:lstStyle/>
          <a:p>
            <a:r>
              <a:rPr lang="nl-NL" dirty="0" err="1"/>
              <a:t>Cyperus</a:t>
            </a:r>
            <a:r>
              <a:rPr lang="nl-NL" dirty="0"/>
              <a:t> papyrus			Papyrusriet</a:t>
            </a:r>
            <a:br>
              <a:rPr lang="nl-NL" dirty="0"/>
            </a:br>
            <a:r>
              <a:rPr lang="nl-NL" sz="2800" dirty="0">
                <a:solidFill>
                  <a:prstClr val="black"/>
                </a:solidFill>
              </a:rPr>
              <a:t>18</a:t>
            </a:r>
            <a:br>
              <a:rPr lang="nl-NL" sz="28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T= kamerplant (moerasplant), snijmateriaal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K= driehoekige stevige stengel, bovenop de stengel 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    dunne groene sprieten als blad, 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    daartussen soms grasachtige bloeiwijze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V= veel water, mag in water staan (moerasplant),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     veel licht</a:t>
            </a: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274" y="1464099"/>
            <a:ext cx="5020410" cy="502054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8724" y="1472328"/>
            <a:ext cx="3765308" cy="5020547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3D6B3BF-E719-4E93-9AA4-A30D01F16E34}"/>
              </a:ext>
            </a:extLst>
          </p:cNvPr>
          <p:cNvSpPr txBox="1">
            <a:spLocks/>
          </p:cNvSpPr>
          <p:nvPr/>
        </p:nvSpPr>
        <p:spPr>
          <a:xfrm>
            <a:off x="218997" y="4878096"/>
            <a:ext cx="3536988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u="sng" dirty="0"/>
              <a:t>Herkomst/klimaat:</a:t>
            </a:r>
          </a:p>
          <a:p>
            <a:endParaRPr lang="nl-NL" sz="2800" dirty="0"/>
          </a:p>
          <a:p>
            <a:r>
              <a:rPr lang="nl-NL" sz="2800" dirty="0"/>
              <a:t>*  Afrika</a:t>
            </a:r>
          </a:p>
          <a:p>
            <a:r>
              <a:rPr lang="nl-NL" sz="2800" dirty="0"/>
              <a:t>*  Tropisch klimaat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4618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341" y="174060"/>
            <a:ext cx="10515600" cy="3045390"/>
          </a:xfrm>
        </p:spPr>
        <p:txBody>
          <a:bodyPr/>
          <a:lstStyle/>
          <a:p>
            <a:r>
              <a:rPr lang="nl-NL" dirty="0" err="1"/>
              <a:t>Cytisus</a:t>
            </a:r>
            <a:r>
              <a:rPr lang="nl-NL" dirty="0"/>
              <a:t> (Praecox Groep)		Brem</a:t>
            </a:r>
            <a:br>
              <a:rPr lang="nl-NL" dirty="0"/>
            </a:br>
            <a:r>
              <a:rPr lang="nl-NL" dirty="0"/>
              <a:t> </a:t>
            </a:r>
            <a:r>
              <a:rPr lang="nl-NL" sz="2800" dirty="0">
                <a:solidFill>
                  <a:prstClr val="black"/>
                </a:solidFill>
              </a:rPr>
              <a:t>19</a:t>
            </a:r>
            <a:br>
              <a:rPr lang="nl-NL" sz="28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T= struik, snijmateriaal, snijbloem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K= stevige, dunne, groene sprieten als takken, kleine blaadjes, gele bloemen, sterke bloemgeur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V= sterke plant en snijmateriaal, oppassen met sterke geur </a:t>
            </a:r>
            <a:br>
              <a:rPr lang="nl-NL" sz="1400" dirty="0">
                <a:solidFill>
                  <a:prstClr val="black"/>
                </a:solidFill>
              </a:rPr>
            </a:br>
            <a:br>
              <a:rPr lang="nl-NL" sz="1400" dirty="0">
                <a:solidFill>
                  <a:prstClr val="black"/>
                </a:solidFill>
              </a:rPr>
            </a:br>
            <a:br>
              <a:rPr lang="nl-NL" sz="1400" dirty="0">
                <a:solidFill>
                  <a:prstClr val="black"/>
                </a:solidFill>
              </a:rPr>
            </a:br>
            <a:br>
              <a:rPr lang="nl-NL" sz="1400" dirty="0">
                <a:solidFill>
                  <a:prstClr val="black"/>
                </a:solidFill>
              </a:rPr>
            </a:br>
            <a:br>
              <a:rPr lang="nl-NL" sz="1400" dirty="0">
                <a:solidFill>
                  <a:prstClr val="black"/>
                </a:solidFill>
              </a:rPr>
            </a:br>
            <a:endParaRPr lang="nl-NL" sz="14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49" y="634274"/>
            <a:ext cx="4235915" cy="28253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745" y="2452512"/>
            <a:ext cx="2905125" cy="43910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828" y="2248865"/>
            <a:ext cx="3269313" cy="2456309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841491" y="4408869"/>
            <a:ext cx="3131512" cy="2346133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E4D461F-DA6F-4ADD-8373-637F15C36AED}"/>
              </a:ext>
            </a:extLst>
          </p:cNvPr>
          <p:cNvSpPr txBox="1">
            <a:spLocks/>
          </p:cNvSpPr>
          <p:nvPr/>
        </p:nvSpPr>
        <p:spPr>
          <a:xfrm>
            <a:off x="218997" y="4878096"/>
            <a:ext cx="3536988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u="sng" dirty="0"/>
              <a:t>Herkomst/klimaat:</a:t>
            </a:r>
          </a:p>
          <a:p>
            <a:endParaRPr lang="nl-NL" sz="2800" dirty="0"/>
          </a:p>
          <a:p>
            <a:r>
              <a:rPr lang="nl-NL" sz="2800" dirty="0"/>
              <a:t>*  </a:t>
            </a:r>
            <a:r>
              <a:rPr lang="nl-NL" sz="2800" dirty="0" err="1"/>
              <a:t>Noord-west</a:t>
            </a:r>
            <a:r>
              <a:rPr lang="nl-NL" sz="2800" dirty="0"/>
              <a:t> Europa</a:t>
            </a:r>
          </a:p>
          <a:p>
            <a:r>
              <a:rPr lang="nl-NL" sz="2800" dirty="0"/>
              <a:t>*  Gematigd klimaat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6944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68550"/>
          </a:xfrm>
        </p:spPr>
        <p:txBody>
          <a:bodyPr>
            <a:normAutofit fontScale="90000"/>
          </a:bodyPr>
          <a:lstStyle/>
          <a:p>
            <a:r>
              <a:rPr lang="nl-NL" dirty="0"/>
              <a:t>Dahlia cultivars				Dahlia</a:t>
            </a:r>
            <a:br>
              <a:rPr lang="nl-NL" dirty="0"/>
            </a:br>
            <a:r>
              <a:rPr lang="nl-NL" sz="2800" dirty="0">
                <a:solidFill>
                  <a:prstClr val="black"/>
                </a:solidFill>
              </a:rPr>
              <a:t>20</a:t>
            </a:r>
            <a:br>
              <a:rPr lang="nl-NL" sz="28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T= snijbloem, perkplant (niet winterhard)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K= verschillende bloemvormen (pompon, spin, enkelbloemig, 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    dubbelbloemig, klein en grootbloemig), verschillende bloemkleuren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    knolvormige wortel, bloem staat meestal schuin op de bloemsteel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V= voorzichtig, kwetsbare bloem (breekt snel net onder de bloemknop),</a:t>
            </a: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    oppassen voor stoten tegen de bloem (afvallen van de bloemblaadjes)</a:t>
            </a:r>
            <a:br>
              <a:rPr lang="nl-NL" sz="1400" dirty="0">
                <a:solidFill>
                  <a:prstClr val="black"/>
                </a:solidFill>
              </a:rPr>
            </a:br>
            <a:br>
              <a:rPr lang="nl-NL" sz="1400" dirty="0">
                <a:solidFill>
                  <a:prstClr val="black"/>
                </a:solidFill>
              </a:rPr>
            </a:br>
            <a:br>
              <a:rPr lang="nl-NL" sz="1400" dirty="0">
                <a:solidFill>
                  <a:prstClr val="black"/>
                </a:solidFill>
              </a:rPr>
            </a:br>
            <a:r>
              <a:rPr lang="nl-NL" sz="1400" dirty="0">
                <a:solidFill>
                  <a:prstClr val="black"/>
                </a:solidFill>
              </a:rPr>
              <a:t> </a:t>
            </a:r>
            <a:endParaRPr lang="nl-NL" sz="1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9714" y="1439081"/>
            <a:ext cx="6252286" cy="537049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DE9D4E2-CCAD-4D85-B951-DD2576806C81}"/>
              </a:ext>
            </a:extLst>
          </p:cNvPr>
          <p:cNvSpPr txBox="1">
            <a:spLocks/>
          </p:cNvSpPr>
          <p:nvPr/>
        </p:nvSpPr>
        <p:spPr>
          <a:xfrm>
            <a:off x="218996" y="4878096"/>
            <a:ext cx="5349841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u="sng" dirty="0"/>
              <a:t>Herkomst/klimaat:</a:t>
            </a:r>
          </a:p>
          <a:p>
            <a:endParaRPr lang="nl-NL" sz="2800" dirty="0"/>
          </a:p>
          <a:p>
            <a:r>
              <a:rPr lang="nl-NL" sz="2800" dirty="0"/>
              <a:t>*  Mexico</a:t>
            </a:r>
          </a:p>
          <a:p>
            <a:r>
              <a:rPr lang="nl-NL" sz="2800" dirty="0"/>
              <a:t>*  Tropisch klimaat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36204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227</Words>
  <Application>Microsoft Office PowerPoint</Application>
  <PresentationFormat>Breedbeeld</PresentationFormat>
  <Paragraphs>15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Cyperus papyrus   Papyrusriet 18 T= kamerplant (moerasplant), snijmateriaal K= driehoekige stevige stengel, bovenop de stengel       dunne groene sprieten als blad,       daartussen soms grasachtige bloeiwijze V= veel water, mag in water staan (moerasplant),       veel licht</vt:lpstr>
      <vt:lpstr>Cytisus (Praecox Groep)  Brem  19 T= struik, snijmateriaal, snijbloem K= stevige, dunne, groene sprieten als takken, kleine blaadjes, gele bloemen, sterke bloemgeur V= sterke plant en snijmateriaal, oppassen met sterke geur      </vt:lpstr>
      <vt:lpstr>Dahlia cultivars    Dahlia 20 T= snijbloem, perkplant (niet winterhard) K= verschillende bloemvormen (pompon, spin, enkelbloemig,       dubbelbloemig, klein en grootbloemig), verschillende bloemkleuren      knolvormige wortel, bloem staat meestal schuin op de bloemsteel V= voorzichtig, kwetsbare bloem (breekt snel net onder de bloemknop),      oppassen voor stoten tegen de bloem (afvallen van de bloemblaadjes) 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Plantenkennis</dc:title>
  <dc:creator>Jacqueline de Wit</dc:creator>
  <cp:lastModifiedBy>Jacintha Westerink</cp:lastModifiedBy>
  <cp:revision>14</cp:revision>
  <dcterms:created xsi:type="dcterms:W3CDTF">2016-08-18T07:23:29Z</dcterms:created>
  <dcterms:modified xsi:type="dcterms:W3CDTF">2020-04-20T15:23:33Z</dcterms:modified>
</cp:coreProperties>
</file>